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73" r:id="rId41"/>
    <p:sldId id="296" r:id="rId42"/>
    <p:sldId id="297" r:id="rId43"/>
    <p:sldId id="298" r:id="rId44"/>
    <p:sldId id="313" r:id="rId45"/>
    <p:sldId id="317" r:id="rId46"/>
    <p:sldId id="318" r:id="rId47"/>
    <p:sldId id="314" r:id="rId48"/>
    <p:sldId id="315" r:id="rId49"/>
    <p:sldId id="316" r:id="rId50"/>
    <p:sldId id="312" r:id="rId5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7BE66-EA6D-5321-7F46-93536D8EC2E8}" v="193" dt="2025-07-07T03:59:03.621"/>
    <p1510:client id="{D6A2C3B4-380B-4FF9-987D-FC0B8DC7F36F}" v="13" dt="2025-07-07T04:58:06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2" y="924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28600" y="9436100"/>
            <a:ext cx="187452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6591300"/>
            <a:ext cx="9969500" cy="113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80000">
            <a:off x="10020300" y="8216900"/>
            <a:ext cx="22860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100" y="1905000"/>
            <a:ext cx="5105400" cy="443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4900" y="6959600"/>
            <a:ext cx="9563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461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가격추이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기반의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직거래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64800" y="1320800"/>
            <a:ext cx="7200900" cy="873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3180000">
            <a:off x="14909800" y="1193800"/>
            <a:ext cx="1993900" cy="130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379700" y="8216900"/>
            <a:ext cx="25146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3420000">
            <a:off x="15811500" y="7785100"/>
            <a:ext cx="12954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368300" y="2882900"/>
            <a:ext cx="8940800" cy="10998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714500"/>
            <a:ext cx="72898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3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차</a:t>
            </a: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SemiBold"/>
              </a:rPr>
              <a:t>기획발표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3007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300700" cy="1027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CA7EA0-676E-1EF0-CF7F-80737F07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4869"/>
            <a:ext cx="1829752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7971" y="5543105"/>
            <a:ext cx="5047378" cy="3941103"/>
          </a:xfrm>
          <a:prstGeom prst="rect">
            <a:avLst/>
          </a:prstGeom>
        </p:spPr>
      </p:pic>
      <p:grpSp>
        <p:nvGrpSpPr>
          <p:cNvPr id="4" name="그룹 27"/>
          <p:cNvGrpSpPr/>
          <p:nvPr/>
        </p:nvGrpSpPr>
        <p:grpSpPr>
          <a:xfrm>
            <a:off x="6335305" y="6328511"/>
            <a:ext cx="285750" cy="285750"/>
            <a:chOff x="834420" y="1502857"/>
            <a:chExt cx="263335" cy="246221"/>
          </a:xfrm>
        </p:grpSpPr>
        <p:sp>
          <p:nvSpPr>
            <p:cNvPr id="5" name="순서도: 연결자 44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ea typeface="맑은 고딕"/>
              </a:endParaRPr>
            </a:p>
          </p:txBody>
        </p:sp>
        <p:sp>
          <p:nvSpPr>
            <p:cNvPr id="6" name="TextBox 45"/>
            <p:cNvSpPr txBox="1"/>
            <p:nvPr/>
          </p:nvSpPr>
          <p:spPr>
            <a:xfrm>
              <a:off x="834420" y="1502857"/>
              <a:ext cx="263335" cy="2888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ea typeface="맑은 고딕"/>
                </a:rPr>
                <a:t>2</a:t>
              </a:r>
              <a:endParaRPr lang="ko-KR" altLang="en-US" sz="1600" dirty="0">
                <a:solidFill>
                  <a:schemeClr val="bg1"/>
                </a:solidFill>
                <a:ea typeface="맑은 고딕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7864" cy="102949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9156700"/>
            <a:ext cx="187452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3200400"/>
            <a:ext cx="14541500" cy="651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727200"/>
            <a:ext cx="14719300" cy="786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-381000"/>
            <a:ext cx="11315700" cy="384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2171700"/>
            <a:ext cx="7874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739900"/>
            <a:ext cx="15494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600" y="2146300"/>
            <a:ext cx="8737600" cy="8737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54400" y="22098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팀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3289300"/>
            <a:ext cx="7874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600" y="2857500"/>
            <a:ext cx="1536700" cy="2057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67100" y="33147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프로젝트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개요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4343400"/>
            <a:ext cx="7874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3911600"/>
            <a:ext cx="1587500" cy="2070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467100" y="43688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화면설계서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5397500"/>
            <a:ext cx="7874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300" y="4965700"/>
            <a:ext cx="1574800" cy="2057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467100" y="54356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요구사항정의서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6451600"/>
            <a:ext cx="7874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6019800"/>
            <a:ext cx="1638300" cy="207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54400" y="64770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ERD + DB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설계서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7467600"/>
            <a:ext cx="787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6600" y="7023100"/>
            <a:ext cx="1574800" cy="2070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467100" y="74930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WBS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8458200"/>
            <a:ext cx="787400" cy="78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6600" y="8026400"/>
            <a:ext cx="1549400" cy="205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467100" y="8483600"/>
            <a:ext cx="5575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상태다이어그램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0B088C-09CF-2645-72E6-CAFBBDF3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-4762"/>
            <a:ext cx="18321607" cy="103073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325706" cy="10299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389600" cy="10350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346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370144" cy="10294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146300"/>
            <a:ext cx="4051300" cy="731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089400"/>
            <a:ext cx="24892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정지윤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900" y="12700"/>
            <a:ext cx="19253200" cy="278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6858000"/>
            <a:ext cx="3937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6794500"/>
            <a:ext cx="368300" cy="36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7581900"/>
            <a:ext cx="3937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7518400"/>
            <a:ext cx="368300" cy="36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화면설계서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5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2146300"/>
            <a:ext cx="4051300" cy="731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0" y="4089400"/>
            <a:ext cx="2489200" cy="723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6858000"/>
            <a:ext cx="3937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6794500"/>
            <a:ext cx="368300" cy="368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833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WBS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7581900"/>
            <a:ext cx="393700" cy="39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7518400"/>
            <a:ext cx="368300" cy="368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0833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상태다이어그램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943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부팀장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46300"/>
            <a:ext cx="4051300" cy="731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4089400"/>
            <a:ext cx="2489200" cy="723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5123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조현우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6858000"/>
            <a:ext cx="393700" cy="39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6794500"/>
            <a:ext cx="368300" cy="368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3251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DB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설계서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7581900"/>
            <a:ext cx="393700" cy="393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7518400"/>
            <a:ext cx="368300" cy="3683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03251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ERD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361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0" y="2146300"/>
            <a:ext cx="4051300" cy="7315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2100" y="4089400"/>
            <a:ext cx="2489200" cy="7239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37541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윤서하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300" y="6858000"/>
            <a:ext cx="393700" cy="393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100" y="6794500"/>
            <a:ext cx="368300" cy="3683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4554200" y="68326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300" y="7581900"/>
            <a:ext cx="3937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100" y="7518400"/>
            <a:ext cx="368300" cy="3683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4554200" y="75565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발표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자료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77900" y="2413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8318500"/>
            <a:ext cx="393700" cy="39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0" y="8255000"/>
            <a:ext cx="368300" cy="3683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6083300" y="8280400"/>
            <a:ext cx="271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요구사항명세서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94300" y="58293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CookieRunOTF Bold"/>
              </a:rPr>
              <a:t>유영근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262600" cy="1026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403600"/>
            <a:ext cx="3683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3695700"/>
            <a:ext cx="2413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676900"/>
            <a:ext cx="2413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7620000"/>
            <a:ext cx="241300" cy="228600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8382266" cy="103532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3642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AF0D69-D338-5240-FE27-59379688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0"/>
            <a:ext cx="19574953" cy="110094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83261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E4CBB8-A78D-1513-2EAB-3FBD9F37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2426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182880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905000"/>
            <a:ext cx="14897100" cy="783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587500"/>
            <a:ext cx="14897100" cy="795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9100" y="12700"/>
            <a:ext cx="18288000" cy="2781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8100" y="1854200"/>
            <a:ext cx="6197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CookieRunOTF Bold"/>
              </a:rPr>
              <a:t>YH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8900" y="3086100"/>
            <a:ext cx="13195300" cy="623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프로젝트는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수집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분석하여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지난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추이를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참고해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예약하거나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직거래할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시스템을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구축하는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것이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목적입니다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가격은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시기마다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차이를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보이지만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일반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예측하기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어려워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적절한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시점을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놓치는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경우가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많습니다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우리는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공공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API</a:t>
            </a:r>
            <a:r>
              <a:rPr lang="ko-KR" sz="3300" b="0" i="0" u="none" strike="noStrike" err="1">
                <a:solidFill>
                  <a:srgbClr val="000000"/>
                </a:solidFill>
                <a:ea typeface="CookieRunOTF Bold"/>
              </a:rPr>
              <a:t>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수집한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바탕으로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분석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제공하고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나은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시점에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예약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구매할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있으며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lvl="0" algn="l">
              <a:lnSpc>
                <a:spcPct val="12699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생산자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(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판매자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)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는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수요를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예측하고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유통을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 err="1">
                <a:solidFill>
                  <a:srgbClr val="000000"/>
                </a:solidFill>
                <a:ea typeface="CookieRunOTF Bold"/>
              </a:rPr>
              <a:t>효율화할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CookieRunOTF Bold"/>
              </a:rPr>
              <a:t>있습니다</a:t>
            </a:r>
            <a:r>
              <a:rPr lang="en-US" sz="3300" b="0" i="0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2019300"/>
            <a:ext cx="7874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1905000"/>
            <a:ext cx="723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111500"/>
            <a:ext cx="16192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0"/>
            <a:ext cx="12369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900" y="3009900"/>
            <a:ext cx="191516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1828800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5771D-084D-1264-18B6-1384462B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E294D6-6EE0-1917-78AE-82E18654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21926"/>
            <a:ext cx="18329694" cy="103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9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740A5-04D9-500A-048F-906F2052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번호, 평행, 라인이(가) 표시된 사진">
            <a:extLst>
              <a:ext uri="{FF2B5EF4-FFF2-40B4-BE49-F238E27FC236}">
                <a16:creationId xmlns:a16="http://schemas.microsoft.com/office/drawing/2014/main" id="{A5F47843-7D96-0AB5-24F0-0FB0C736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4762"/>
            <a:ext cx="19493182" cy="109377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A7EEF8-F675-0483-F163-61B73D9E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9525"/>
            <a:ext cx="19536592" cy="109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64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893FD-11B6-2FB1-F521-6F52C927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499030-4697-620F-5796-6D5324B1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64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15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7E882-444A-AC99-3C5B-907265019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3CE6667-F696-F928-290E-A10976B1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2806700"/>
            <a:ext cx="17348200" cy="5219700"/>
          </a:xfrm>
          <a:prstGeom prst="rect">
            <a:avLst/>
          </a:prstGeom>
        </p:spPr>
      </p:pic>
      <p:pic>
        <p:nvPicPr>
          <p:cNvPr id="4" name="그림 3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63DCD4-D6D3-62FE-2E20-7A770BC3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26" y="4396"/>
            <a:ext cx="182975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6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CB0FA-122E-6E03-2CAA-C0696308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50741-239C-4120-55CE-98013B3A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" y="0"/>
            <a:ext cx="182805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36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39EF5-8A9F-9FEE-8518-625B32FB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27ECED-C485-C1E3-FC16-4C7BAB86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23" y="0"/>
            <a:ext cx="448615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6233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308100"/>
            <a:ext cx="14897100" cy="875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3700" y="-101600"/>
            <a:ext cx="18262600" cy="278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60800" y="1447800"/>
            <a:ext cx="6553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개발스택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/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사용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언어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612900"/>
            <a:ext cx="609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524000"/>
            <a:ext cx="55880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2425700"/>
            <a:ext cx="11430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2425700"/>
            <a:ext cx="11684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2425700"/>
            <a:ext cx="11684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900" y="2425700"/>
            <a:ext cx="1168400" cy="1206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2425700"/>
            <a:ext cx="1168400" cy="1168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22700" y="3619500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react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4000" y="3619500"/>
            <a:ext cx="12446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spring</a:t>
            </a:r>
          </a:p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boot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900" y="3619500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html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18500" y="3619500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css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7100" y="3619500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js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9500" y="2387600"/>
            <a:ext cx="1219200" cy="121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52200" y="3619500"/>
            <a:ext cx="1257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ookieRunOTF Bold"/>
              </a:rPr>
              <a:t>java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50800" y="2425700"/>
            <a:ext cx="1168400" cy="130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712700" y="36957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python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0800" y="5359400"/>
            <a:ext cx="1181100" cy="128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835400" y="66675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intelliJ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60800" y="4508500"/>
            <a:ext cx="6553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개발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툴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4673600"/>
            <a:ext cx="609600" cy="60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4584700"/>
            <a:ext cx="558800" cy="54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7200" y="5359400"/>
            <a:ext cx="1181100" cy="128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6600" y="5359400"/>
            <a:ext cx="1181100" cy="1270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47100" y="5359400"/>
            <a:ext cx="1181100" cy="128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511800" y="66675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Oracle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48500" y="6667500"/>
            <a:ext cx="12446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MongoDB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21700" y="66675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OpenAI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60800" y="7429500"/>
            <a:ext cx="6553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협업</a:t>
            </a:r>
            <a:r>
              <a:rPr lang="en-US" sz="4500" b="0" i="0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CookieRunOTF Bold"/>
              </a:rPr>
              <a:t>툴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7594600"/>
            <a:ext cx="6096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7505700"/>
            <a:ext cx="558800" cy="54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0800" y="8204200"/>
            <a:ext cx="1181100" cy="11684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3835400" y="93853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discord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7200" y="8204200"/>
            <a:ext cx="1143000" cy="11557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5499100" y="9347200"/>
            <a:ext cx="1244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CookieRunOTF Bold"/>
              </a:rPr>
              <a:t>jandi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86600" y="8204200"/>
            <a:ext cx="1181100" cy="1168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7048500" y="9385300"/>
            <a:ext cx="1244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CookieRunOTF Bold"/>
              </a:rPr>
              <a:t>github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8B292-3279-4D50-7563-F750CEE6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클립아트, 만화 영화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E03887-5B59-9D89-933C-F2402BD9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23274"/>
            <a:ext cx="18301119" cy="102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4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3111500"/>
            <a:ext cx="17094200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62600" cy="1026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153</Words>
  <Application>Microsoft Office PowerPoint</Application>
  <PresentationFormat>사용자 지정</PresentationFormat>
  <Paragraphs>54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CookieRunOTF Bold</vt:lpstr>
      <vt:lpstr>Pretendard SemiBold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둛쉟뤣 궯</cp:lastModifiedBy>
  <cp:revision>7</cp:revision>
  <dcterms:created xsi:type="dcterms:W3CDTF">2006-08-16T00:00:00Z</dcterms:created>
  <dcterms:modified xsi:type="dcterms:W3CDTF">2025-07-07T04:58:06Z</dcterms:modified>
  <cp:version/>
</cp:coreProperties>
</file>